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4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D040-F14C-B04C-A2BC-695E1D8F467C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8A1E8-6F25-6045-B84D-48E17104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nemaLiteracy-PPT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0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nemaLiteracy-PPT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nemaLiteracy-PPT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1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slutzky</dc:creator>
  <cp:lastModifiedBy>Sue slutzky</cp:lastModifiedBy>
  <cp:revision>6</cp:revision>
  <dcterms:created xsi:type="dcterms:W3CDTF">2017-08-31T22:20:00Z</dcterms:created>
  <dcterms:modified xsi:type="dcterms:W3CDTF">2017-09-05T21:28:09Z</dcterms:modified>
</cp:coreProperties>
</file>