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1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3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0AD9-1C49-A04B-B6A6-4C0100488B5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3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0AD9-1C49-A04B-B6A6-4C0100488B5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0AD9-1C49-A04B-B6A6-4C0100488B5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4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0AD9-1C49-A04B-B6A6-4C0100488B5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0AD9-1C49-A04B-B6A6-4C0100488B5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0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0AD9-1C49-A04B-B6A6-4C0100488B5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0AD9-1C49-A04B-B6A6-4C0100488B5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0AD9-1C49-A04B-B6A6-4C0100488B5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7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0AD9-1C49-A04B-B6A6-4C0100488B5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3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0AD9-1C49-A04B-B6A6-4C0100488B5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70AD9-1C49-A04B-B6A6-4C0100488B5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4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70AD9-1C49-A04B-B6A6-4C0100488B53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2BFA-2C51-C24F-9EEA-DAD6AA425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970" cy="68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sitting at a table&#10;&#10;Description automatically generated">
            <a:extLst>
              <a:ext uri="{FF2B5EF4-FFF2-40B4-BE49-F238E27FC236}">
                <a16:creationId xmlns:a16="http://schemas.microsoft.com/office/drawing/2014/main" id="{39A9CB3F-5A40-B48F-5B87-EECAF2DA6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88"/>
            <a:ext cx="9144000" cy="708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91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970" cy="68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6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970" cy="68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4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970" cy="68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7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970" cy="68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4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970" cy="68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1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970" cy="68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970" cy="68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7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970" cy="68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8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970" cy="68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9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970" cy="68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4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970" cy="687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65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5F2CE02A49A845BABBA174C815F548" ma:contentTypeVersion="15" ma:contentTypeDescription="Create a new document." ma:contentTypeScope="" ma:versionID="a07354f3e109400952ee01ff6ca59d81">
  <xsd:schema xmlns:xsd="http://www.w3.org/2001/XMLSchema" xmlns:xs="http://www.w3.org/2001/XMLSchema" xmlns:p="http://schemas.microsoft.com/office/2006/metadata/properties" xmlns:ns2="49d80736-de14-4553-89c9-a2457ae4f37c" xmlns:ns3="ecf7a99a-c150-4ebc-a48f-502311b09f11" targetNamespace="http://schemas.microsoft.com/office/2006/metadata/properties" ma:root="true" ma:fieldsID="0b0fe9f7a5294cc873f2fa73577505b4" ns2:_="" ns3:_="">
    <xsd:import namespace="49d80736-de14-4553-89c9-a2457ae4f37c"/>
    <xsd:import namespace="ecf7a99a-c150-4ebc-a48f-502311b09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80736-de14-4553-89c9-a2457ae4f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33c12a92-6f79-4b77-84d0-f421e39f33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7a99a-c150-4ebc-a48f-502311b09f1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6c531fa-74d7-42e5-9fb8-339a30ac448a}" ma:internalName="TaxCatchAll" ma:showField="CatchAllData" ma:web="ecf7a99a-c150-4ebc-a48f-502311b09f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d80736-de14-4553-89c9-a2457ae4f37c">
      <Terms xmlns="http://schemas.microsoft.com/office/infopath/2007/PartnerControls"/>
    </lcf76f155ced4ddcb4097134ff3c332f>
    <TaxCatchAll xmlns="ecf7a99a-c150-4ebc-a48f-502311b09f11" xsi:nil="true"/>
  </documentManagement>
</p:properties>
</file>

<file path=customXml/itemProps1.xml><?xml version="1.0" encoding="utf-8"?>
<ds:datastoreItem xmlns:ds="http://schemas.openxmlformats.org/officeDocument/2006/customXml" ds:itemID="{E503E6CF-D84A-4AE2-ADA1-3E605E31D5E0}"/>
</file>

<file path=customXml/itemProps2.xml><?xml version="1.0" encoding="utf-8"?>
<ds:datastoreItem xmlns:ds="http://schemas.openxmlformats.org/officeDocument/2006/customXml" ds:itemID="{4AB78183-D82C-4629-B9A6-F319F2335BBC}"/>
</file>

<file path=customXml/itemProps3.xml><?xml version="1.0" encoding="utf-8"?>
<ds:datastoreItem xmlns:ds="http://schemas.openxmlformats.org/officeDocument/2006/customXml" ds:itemID="{1CFDDB8D-FBBF-4E3E-B962-9159C2CA38A8}"/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slutzky</dc:creator>
  <cp:lastModifiedBy>Julia</cp:lastModifiedBy>
  <cp:revision>30</cp:revision>
  <dcterms:created xsi:type="dcterms:W3CDTF">2019-01-29T02:03:20Z</dcterms:created>
  <dcterms:modified xsi:type="dcterms:W3CDTF">2024-09-30T22:15:48Z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0x010100DD5F2CE02A49A845BABBA174C815F548</vt:lpwstr>
  </property>
</Properties>
</file>