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687" r:id="rId2"/>
    <p:sldId id="683" r:id="rId3"/>
    <p:sldId id="684" r:id="rId4"/>
    <p:sldId id="685" r:id="rId5"/>
    <p:sldId id="686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672" autoAdjust="0"/>
    <p:restoredTop sz="94660"/>
  </p:normalViewPr>
  <p:slideViewPr>
    <p:cSldViewPr snapToGrid="0" snapToObjects="1">
      <p:cViewPr varScale="1">
        <p:scale>
          <a:sx n="114" d="100"/>
          <a:sy n="114" d="100"/>
        </p:scale>
        <p:origin x="15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EAD4D-5CC3-4923-9933-D048054A8091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680FAA-ADF4-4E69-867E-C523F6AFF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5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70AD9-1C49-A04B-B6A6-4C0100488B53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2BFA-2C51-C24F-9EEA-DAD6AA425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535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70AD9-1C49-A04B-B6A6-4C0100488B53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2BFA-2C51-C24F-9EEA-DAD6AA425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136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70AD9-1C49-A04B-B6A6-4C0100488B53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2BFA-2C51-C24F-9EEA-DAD6AA425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642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70AD9-1C49-A04B-B6A6-4C0100488B53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2BFA-2C51-C24F-9EEA-DAD6AA425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44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70AD9-1C49-A04B-B6A6-4C0100488B53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2BFA-2C51-C24F-9EEA-DAD6AA425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208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70AD9-1C49-A04B-B6A6-4C0100488B53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2BFA-2C51-C24F-9EEA-DAD6AA425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472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70AD9-1C49-A04B-B6A6-4C0100488B53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2BFA-2C51-C24F-9EEA-DAD6AA425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220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70AD9-1C49-A04B-B6A6-4C0100488B53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2BFA-2C51-C24F-9EEA-DAD6AA425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71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70AD9-1C49-A04B-B6A6-4C0100488B53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2BFA-2C51-C24F-9EEA-DAD6AA425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430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70AD9-1C49-A04B-B6A6-4C0100488B53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2BFA-2C51-C24F-9EEA-DAD6AA425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72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70AD9-1C49-A04B-B6A6-4C0100488B53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62BFA-2C51-C24F-9EEA-DAD6AA425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240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70AD9-1C49-A04B-B6A6-4C0100488B53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62BFA-2C51-C24F-9EEA-DAD6AA425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59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132346-DDEA-1E56-D00D-6D1FFAC5079B}"/>
              </a:ext>
            </a:extLst>
          </p:cNvPr>
          <p:cNvSpPr txBox="1"/>
          <p:nvPr/>
        </p:nvSpPr>
        <p:spPr>
          <a:xfrm>
            <a:off x="1156996" y="1773784"/>
            <a:ext cx="66807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Critical Thinking and Viewing: 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Propaganda Newsreel, 1942 </a:t>
            </a:r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C2B03187-ADC9-67A4-51E4-0268F428E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901" y="771268"/>
            <a:ext cx="3658907" cy="740291"/>
          </a:xfrm>
          <a:prstGeom prst="rect">
            <a:avLst/>
          </a:prstGeom>
        </p:spPr>
      </p:pic>
      <p:pic>
        <p:nvPicPr>
          <p:cNvPr id="7" name="Picture 6" descr="A large black smoke billowing from a ship&#10;&#10;Description automatically generated">
            <a:extLst>
              <a:ext uri="{FF2B5EF4-FFF2-40B4-BE49-F238E27FC236}">
                <a16:creationId xmlns:a16="http://schemas.microsoft.com/office/drawing/2014/main" id="{5B24BD89-9481-8FD5-3D15-8A5E8717D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410" y="2953766"/>
            <a:ext cx="4027887" cy="32438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51340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ouple of posters with text&#10;&#10;Description automatically generated with medium confidence">
            <a:extLst>
              <a:ext uri="{FF2B5EF4-FFF2-40B4-BE49-F238E27FC236}">
                <a16:creationId xmlns:a16="http://schemas.microsoft.com/office/drawing/2014/main" id="{68C9271D-ACCA-BB87-0DA8-04E9FB3F47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2" r="2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88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230E10-842E-325F-961D-9D28792182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8" r="-1" b="-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434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68753F68-ADB4-111E-BA06-717D527D95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7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90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aper with text on it&#10;&#10;Description automatically generated">
            <a:extLst>
              <a:ext uri="{FF2B5EF4-FFF2-40B4-BE49-F238E27FC236}">
                <a16:creationId xmlns:a16="http://schemas.microsoft.com/office/drawing/2014/main" id="{439BDC3F-53DA-6DB3-B96A-0F7D9B8C69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2" r="2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967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5F2CE02A49A845BABBA174C815F548" ma:contentTypeVersion="15" ma:contentTypeDescription="Create a new document." ma:contentTypeScope="" ma:versionID="a07354f3e109400952ee01ff6ca59d81">
  <xsd:schema xmlns:xsd="http://www.w3.org/2001/XMLSchema" xmlns:xs="http://www.w3.org/2001/XMLSchema" xmlns:p="http://schemas.microsoft.com/office/2006/metadata/properties" xmlns:ns2="49d80736-de14-4553-89c9-a2457ae4f37c" xmlns:ns3="ecf7a99a-c150-4ebc-a48f-502311b09f11" targetNamespace="http://schemas.microsoft.com/office/2006/metadata/properties" ma:root="true" ma:fieldsID="0b0fe9f7a5294cc873f2fa73577505b4" ns2:_="" ns3:_="">
    <xsd:import namespace="49d80736-de14-4553-89c9-a2457ae4f37c"/>
    <xsd:import namespace="ecf7a99a-c150-4ebc-a48f-502311b09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d80736-de14-4553-89c9-a2457ae4f3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33c12a92-6f79-4b77-84d0-f421e39f33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f7a99a-c150-4ebc-a48f-502311b09f11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46c531fa-74d7-42e5-9fb8-339a30ac448a}" ma:internalName="TaxCatchAll" ma:showField="CatchAllData" ma:web="ecf7a99a-c150-4ebc-a48f-502311b09f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9d80736-de14-4553-89c9-a2457ae4f37c">
      <Terms xmlns="http://schemas.microsoft.com/office/infopath/2007/PartnerControls"/>
    </lcf76f155ced4ddcb4097134ff3c332f>
    <TaxCatchAll xmlns="ecf7a99a-c150-4ebc-a48f-502311b09f11" xsi:nil="true"/>
  </documentManagement>
</p:properties>
</file>

<file path=customXml/itemProps1.xml><?xml version="1.0" encoding="utf-8"?>
<ds:datastoreItem xmlns:ds="http://schemas.openxmlformats.org/officeDocument/2006/customXml" ds:itemID="{12204DDD-FB9D-4E13-85F3-0D618CE75316}"/>
</file>

<file path=customXml/itemProps2.xml><?xml version="1.0" encoding="utf-8"?>
<ds:datastoreItem xmlns:ds="http://schemas.openxmlformats.org/officeDocument/2006/customXml" ds:itemID="{D1D885EC-3F7D-4F93-96F6-17E5EE876AD8}"/>
</file>

<file path=customXml/itemProps3.xml><?xml version="1.0" encoding="utf-8"?>
<ds:datastoreItem xmlns:ds="http://schemas.openxmlformats.org/officeDocument/2006/customXml" ds:itemID="{73A7B139-67F0-483A-9D4C-CF639AA373F2}"/>
</file>

<file path=docProps/app.xml><?xml version="1.0" encoding="utf-8"?>
<Properties xmlns="http://schemas.openxmlformats.org/officeDocument/2006/extended-properties" xmlns:vt="http://schemas.openxmlformats.org/officeDocument/2006/docPropsVTypes">
  <TotalTime>2075</TotalTime>
  <Words>10</Words>
  <Application>Microsoft Office PowerPoint</Application>
  <PresentationFormat>On-screen Show (4:3)</PresentationFormat>
  <Paragraphs>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Sue slutzky</dc:creator>
  <cp:lastModifiedBy>Julia</cp:lastModifiedBy>
  <cp:revision>53</cp:revision>
  <dcterms:created xsi:type="dcterms:W3CDTF">2019-01-29T02:03:20Z</dcterms:created>
  <dcterms:modified xsi:type="dcterms:W3CDTF">2024-11-16T02:24:43Z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0x010100DD5F2CE02A49A845BABBA174C815F548</vt:lpwstr>
  </property>
</Properties>
</file>